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0" r:id="rId3"/>
    <p:sldId id="261" r:id="rId4"/>
    <p:sldId id="262" r:id="rId5"/>
    <p:sldId id="263" r:id="rId6"/>
    <p:sldId id="257" r:id="rId7"/>
    <p:sldId id="258" r:id="rId8"/>
    <p:sldId id="25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8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03343B-B3A3-457B-A672-D6F1F5A7D88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DD1EF611-29C9-47CF-81AB-50048B0B64EE}">
      <dgm:prSet phldrT="[텍스트]"/>
      <dgm:spPr/>
      <dgm:t>
        <a:bodyPr/>
        <a:lstStyle/>
        <a:p>
          <a:pPr latinLnBrk="1"/>
          <a:r>
            <a:rPr lang="ko-KR" altLang="en-US" dirty="0" smtClean="0"/>
            <a:t>쌍방의 구조 </a:t>
          </a:r>
          <a:endParaRPr lang="ko-KR" altLang="en-US" dirty="0"/>
        </a:p>
      </dgm:t>
    </dgm:pt>
    <dgm:pt modelId="{C727DE8B-0BE4-40C0-A491-3D922A504019}" type="parTrans" cxnId="{66F75C25-A24E-435A-9B5A-15E65A0733C7}">
      <dgm:prSet/>
      <dgm:spPr/>
      <dgm:t>
        <a:bodyPr/>
        <a:lstStyle/>
        <a:p>
          <a:pPr latinLnBrk="1"/>
          <a:endParaRPr lang="ko-KR" altLang="en-US"/>
        </a:p>
      </dgm:t>
    </dgm:pt>
    <dgm:pt modelId="{D8659D09-102E-4D40-9A0F-0CF6FC308ACF}" type="sibTrans" cxnId="{66F75C25-A24E-435A-9B5A-15E65A0733C7}">
      <dgm:prSet/>
      <dgm:spPr/>
      <dgm:t>
        <a:bodyPr/>
        <a:lstStyle/>
        <a:p>
          <a:pPr latinLnBrk="1"/>
          <a:endParaRPr lang="ko-KR" altLang="en-US"/>
        </a:p>
      </dgm:t>
    </dgm:pt>
    <dgm:pt modelId="{7EF68176-7DD4-4D6E-AF37-31089FF24514}">
      <dgm:prSet phldrT="[텍스트]" custT="1"/>
      <dgm:spPr/>
      <dgm:t>
        <a:bodyPr/>
        <a:lstStyle/>
        <a:p>
          <a:pPr latinLnBrk="1"/>
          <a:r>
            <a:rPr lang="ko-KR" altLang="en-US" sz="3000" dirty="0" smtClean="0"/>
            <a:t>의무의 실행과 보상으로서의 약속의 성취</a:t>
          </a:r>
          <a:endParaRPr lang="ko-KR" altLang="en-US" sz="3000" dirty="0"/>
        </a:p>
      </dgm:t>
    </dgm:pt>
    <dgm:pt modelId="{DFC09E65-9C90-44C7-80F7-98D8B0EA0D8C}" type="parTrans" cxnId="{3580E481-0621-4BBA-B7B1-843982E22C1F}">
      <dgm:prSet/>
      <dgm:spPr/>
      <dgm:t>
        <a:bodyPr/>
        <a:lstStyle/>
        <a:p>
          <a:pPr latinLnBrk="1"/>
          <a:endParaRPr lang="ko-KR" altLang="en-US"/>
        </a:p>
      </dgm:t>
    </dgm:pt>
    <dgm:pt modelId="{62235B21-AD23-4D29-A4AC-86947B4E7C6C}" type="sibTrans" cxnId="{3580E481-0621-4BBA-B7B1-843982E22C1F}">
      <dgm:prSet/>
      <dgm:spPr/>
      <dgm:t>
        <a:bodyPr/>
        <a:lstStyle/>
        <a:p>
          <a:pPr latinLnBrk="1"/>
          <a:endParaRPr lang="ko-KR" altLang="en-US"/>
        </a:p>
      </dgm:t>
    </dgm:pt>
    <dgm:pt modelId="{F18556B8-2B8F-4723-A6FC-F6CF5E1650C2}">
      <dgm:prSet phldrT="[텍스트]"/>
      <dgm:spPr/>
      <dgm:t>
        <a:bodyPr/>
        <a:lstStyle/>
        <a:p>
          <a:pPr latinLnBrk="1"/>
          <a:r>
            <a:rPr lang="ko-KR" altLang="en-US" dirty="0" smtClean="0"/>
            <a:t>약속 이행과 성취의 보장</a:t>
          </a:r>
          <a:endParaRPr lang="ko-KR" altLang="en-US" dirty="0"/>
        </a:p>
      </dgm:t>
    </dgm:pt>
    <dgm:pt modelId="{D1E45C4E-5668-4D46-BFB4-A68D7D49D92F}" type="parTrans" cxnId="{CA5E0D74-8A7B-490D-9CFF-395D1793B7A5}">
      <dgm:prSet/>
      <dgm:spPr/>
      <dgm:t>
        <a:bodyPr/>
        <a:lstStyle/>
        <a:p>
          <a:pPr latinLnBrk="1"/>
          <a:endParaRPr lang="ko-KR" altLang="en-US"/>
        </a:p>
      </dgm:t>
    </dgm:pt>
    <dgm:pt modelId="{D1572DB3-8F15-4E0F-A7F7-DFF1C0FC26A6}" type="sibTrans" cxnId="{CA5E0D74-8A7B-490D-9CFF-395D1793B7A5}">
      <dgm:prSet/>
      <dgm:spPr/>
      <dgm:t>
        <a:bodyPr/>
        <a:lstStyle/>
        <a:p>
          <a:pPr latinLnBrk="1"/>
          <a:endParaRPr lang="ko-KR" altLang="en-US"/>
        </a:p>
      </dgm:t>
    </dgm:pt>
    <dgm:pt modelId="{CC0E4B30-DDE4-4F5E-B2CD-5BEBF84D38C1}">
      <dgm:prSet phldrT="[텍스트]"/>
      <dgm:spPr/>
      <dgm:t>
        <a:bodyPr/>
        <a:lstStyle/>
        <a:p>
          <a:pPr latinLnBrk="1"/>
          <a:r>
            <a:rPr lang="ko-KR" altLang="en-US" dirty="0" smtClean="0"/>
            <a:t>언약을 맺는 당사자의 영예와 </a:t>
          </a:r>
          <a:r>
            <a:rPr lang="ko-KR" altLang="en-US" dirty="0" err="1" smtClean="0"/>
            <a:t>신실성</a:t>
          </a:r>
          <a:r>
            <a:rPr lang="ko-KR" altLang="en-US" dirty="0" smtClean="0"/>
            <a:t> </a:t>
          </a:r>
          <a:endParaRPr lang="ko-KR" altLang="en-US" dirty="0"/>
        </a:p>
      </dgm:t>
    </dgm:pt>
    <dgm:pt modelId="{18E48347-79A6-4613-A3A7-03E23AE4C43F}" type="parTrans" cxnId="{E041DAA5-CD14-48B9-A637-D4A1989E6FBA}">
      <dgm:prSet/>
      <dgm:spPr/>
      <dgm:t>
        <a:bodyPr/>
        <a:lstStyle/>
        <a:p>
          <a:pPr latinLnBrk="1"/>
          <a:endParaRPr lang="ko-KR" altLang="en-US"/>
        </a:p>
      </dgm:t>
    </dgm:pt>
    <dgm:pt modelId="{83210F7D-529F-4FE1-ACBC-DCE88BA118B0}" type="sibTrans" cxnId="{E041DAA5-CD14-48B9-A637-D4A1989E6FBA}">
      <dgm:prSet/>
      <dgm:spPr/>
      <dgm:t>
        <a:bodyPr/>
        <a:lstStyle/>
        <a:p>
          <a:pPr latinLnBrk="1"/>
          <a:endParaRPr lang="ko-KR" altLang="en-US"/>
        </a:p>
      </dgm:t>
    </dgm:pt>
    <dgm:pt modelId="{0ABBB911-C398-4676-8DE7-4201FE44CDEC}" type="pres">
      <dgm:prSet presAssocID="{5403343B-B3A3-457B-A672-D6F1F5A7D88B}" presName="linear" presStyleCnt="0">
        <dgm:presLayoutVars>
          <dgm:animLvl val="lvl"/>
          <dgm:resizeHandles val="exact"/>
        </dgm:presLayoutVars>
      </dgm:prSet>
      <dgm:spPr/>
    </dgm:pt>
    <dgm:pt modelId="{0C99A25D-C07B-412F-A40C-D771C2E176E3}" type="pres">
      <dgm:prSet presAssocID="{DD1EF611-29C9-47CF-81AB-50048B0B64EE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BB3B1D6-0BDF-4F23-9FF2-62E3860B7B21}" type="pres">
      <dgm:prSet presAssocID="{DD1EF611-29C9-47CF-81AB-50048B0B64EE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391E41E-0D54-4409-9B8C-542AA7513BDE}" type="pres">
      <dgm:prSet presAssocID="{F18556B8-2B8F-4723-A6FC-F6CF5E1650C2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6A4B871-869C-4ED5-8E7D-EDBD3BBCB5A3}" type="pres">
      <dgm:prSet presAssocID="{F18556B8-2B8F-4723-A6FC-F6CF5E1650C2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23E3DDD4-8817-4561-B3E7-C7611674668D}" type="presOf" srcId="{DD1EF611-29C9-47CF-81AB-50048B0B64EE}" destId="{0C99A25D-C07B-412F-A40C-D771C2E176E3}" srcOrd="0" destOrd="0" presId="urn:microsoft.com/office/officeart/2005/8/layout/vList2"/>
    <dgm:cxn modelId="{3580E481-0621-4BBA-B7B1-843982E22C1F}" srcId="{DD1EF611-29C9-47CF-81AB-50048B0B64EE}" destId="{7EF68176-7DD4-4D6E-AF37-31089FF24514}" srcOrd="0" destOrd="0" parTransId="{DFC09E65-9C90-44C7-80F7-98D8B0EA0D8C}" sibTransId="{62235B21-AD23-4D29-A4AC-86947B4E7C6C}"/>
    <dgm:cxn modelId="{CA5E0D74-8A7B-490D-9CFF-395D1793B7A5}" srcId="{5403343B-B3A3-457B-A672-D6F1F5A7D88B}" destId="{F18556B8-2B8F-4723-A6FC-F6CF5E1650C2}" srcOrd="1" destOrd="0" parTransId="{D1E45C4E-5668-4D46-BFB4-A68D7D49D92F}" sibTransId="{D1572DB3-8F15-4E0F-A7F7-DFF1C0FC26A6}"/>
    <dgm:cxn modelId="{3A962049-4CAA-45B5-A197-F8B832A855E7}" type="presOf" srcId="{7EF68176-7DD4-4D6E-AF37-31089FF24514}" destId="{8BB3B1D6-0BDF-4F23-9FF2-62E3860B7B21}" srcOrd="0" destOrd="0" presId="urn:microsoft.com/office/officeart/2005/8/layout/vList2"/>
    <dgm:cxn modelId="{BD52A842-A081-4809-9D80-4708DACEB2F4}" type="presOf" srcId="{CC0E4B30-DDE4-4F5E-B2CD-5BEBF84D38C1}" destId="{C6A4B871-869C-4ED5-8E7D-EDBD3BBCB5A3}" srcOrd="0" destOrd="0" presId="urn:microsoft.com/office/officeart/2005/8/layout/vList2"/>
    <dgm:cxn modelId="{E041DAA5-CD14-48B9-A637-D4A1989E6FBA}" srcId="{F18556B8-2B8F-4723-A6FC-F6CF5E1650C2}" destId="{CC0E4B30-DDE4-4F5E-B2CD-5BEBF84D38C1}" srcOrd="0" destOrd="0" parTransId="{18E48347-79A6-4613-A3A7-03E23AE4C43F}" sibTransId="{83210F7D-529F-4FE1-ACBC-DCE88BA118B0}"/>
    <dgm:cxn modelId="{F14BEC0D-E71F-4CF2-97A4-8930B4C17D27}" type="presOf" srcId="{5403343B-B3A3-457B-A672-D6F1F5A7D88B}" destId="{0ABBB911-C398-4676-8DE7-4201FE44CDEC}" srcOrd="0" destOrd="0" presId="urn:microsoft.com/office/officeart/2005/8/layout/vList2"/>
    <dgm:cxn modelId="{66F75C25-A24E-435A-9B5A-15E65A0733C7}" srcId="{5403343B-B3A3-457B-A672-D6F1F5A7D88B}" destId="{DD1EF611-29C9-47CF-81AB-50048B0B64EE}" srcOrd="0" destOrd="0" parTransId="{C727DE8B-0BE4-40C0-A491-3D922A504019}" sibTransId="{D8659D09-102E-4D40-9A0F-0CF6FC308ACF}"/>
    <dgm:cxn modelId="{6374C5BF-42D0-44CC-9E16-D2100E4D873D}" type="presOf" srcId="{F18556B8-2B8F-4723-A6FC-F6CF5E1650C2}" destId="{A391E41E-0D54-4409-9B8C-542AA7513BDE}" srcOrd="0" destOrd="0" presId="urn:microsoft.com/office/officeart/2005/8/layout/vList2"/>
    <dgm:cxn modelId="{FEB53C42-AB05-438A-A395-881064E727AE}" type="presParOf" srcId="{0ABBB911-C398-4676-8DE7-4201FE44CDEC}" destId="{0C99A25D-C07B-412F-A40C-D771C2E176E3}" srcOrd="0" destOrd="0" presId="urn:microsoft.com/office/officeart/2005/8/layout/vList2"/>
    <dgm:cxn modelId="{15683728-601C-4730-8B28-5DB53311ADAE}" type="presParOf" srcId="{0ABBB911-C398-4676-8DE7-4201FE44CDEC}" destId="{8BB3B1D6-0BDF-4F23-9FF2-62E3860B7B21}" srcOrd="1" destOrd="0" presId="urn:microsoft.com/office/officeart/2005/8/layout/vList2"/>
    <dgm:cxn modelId="{4D238649-973F-448F-9EA6-FB7B2CB51C3F}" type="presParOf" srcId="{0ABBB911-C398-4676-8DE7-4201FE44CDEC}" destId="{A391E41E-0D54-4409-9B8C-542AA7513BDE}" srcOrd="2" destOrd="0" presId="urn:microsoft.com/office/officeart/2005/8/layout/vList2"/>
    <dgm:cxn modelId="{8245CE2E-9EC8-4D77-BF40-04C3A1BB4505}" type="presParOf" srcId="{0ABBB911-C398-4676-8DE7-4201FE44CDEC}" destId="{C6A4B871-869C-4ED5-8E7D-EDBD3BBCB5A3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AEAD440-7885-4333-97EF-020D18AFD51D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11009707-318F-4D8B-8A77-1D6AE8F7002A}">
      <dgm:prSet phldrT="[텍스트]"/>
      <dgm:spPr/>
      <dgm:t>
        <a:bodyPr/>
        <a:lstStyle/>
        <a:p>
          <a:pPr latinLnBrk="1"/>
          <a:r>
            <a:rPr lang="ko-KR" altLang="en-US" dirty="0" smtClean="0"/>
            <a:t>유아세례 </a:t>
          </a:r>
          <a:endParaRPr lang="ko-KR" altLang="en-US" dirty="0"/>
        </a:p>
      </dgm:t>
    </dgm:pt>
    <dgm:pt modelId="{A982A2FF-DD05-4370-A317-CA1BE746F8AD}" type="parTrans" cxnId="{7EA7189C-2CE1-495C-9462-4D5C13449604}">
      <dgm:prSet/>
      <dgm:spPr/>
      <dgm:t>
        <a:bodyPr/>
        <a:lstStyle/>
        <a:p>
          <a:pPr latinLnBrk="1"/>
          <a:endParaRPr lang="ko-KR" altLang="en-US"/>
        </a:p>
      </dgm:t>
    </dgm:pt>
    <dgm:pt modelId="{6F773DD7-6247-4A1C-95FC-F7B4066920AB}" type="sibTrans" cxnId="{7EA7189C-2CE1-495C-9462-4D5C13449604}">
      <dgm:prSet/>
      <dgm:spPr/>
      <dgm:t>
        <a:bodyPr/>
        <a:lstStyle/>
        <a:p>
          <a:pPr latinLnBrk="1"/>
          <a:endParaRPr lang="ko-KR" altLang="en-US"/>
        </a:p>
      </dgm:t>
    </dgm:pt>
    <dgm:pt modelId="{6990B01A-23C4-4746-9955-388B939ECAA2}">
      <dgm:prSet phldrT="[텍스트]"/>
      <dgm:spPr/>
      <dgm:t>
        <a:bodyPr/>
        <a:lstStyle/>
        <a:p>
          <a:pPr latinLnBrk="1"/>
          <a:r>
            <a:rPr lang="ko-KR" altLang="en-US" dirty="0" smtClean="0"/>
            <a:t>당위성 </a:t>
          </a:r>
          <a:endParaRPr lang="ko-KR" altLang="en-US" dirty="0"/>
        </a:p>
      </dgm:t>
    </dgm:pt>
    <dgm:pt modelId="{F7956B2C-5FBA-4DDE-810D-DD249F2E72DE}" type="parTrans" cxnId="{481F4F36-6282-4C4C-8C0E-FD818ECFD917}">
      <dgm:prSet/>
      <dgm:spPr/>
      <dgm:t>
        <a:bodyPr/>
        <a:lstStyle/>
        <a:p>
          <a:pPr latinLnBrk="1"/>
          <a:endParaRPr lang="ko-KR" altLang="en-US"/>
        </a:p>
      </dgm:t>
    </dgm:pt>
    <dgm:pt modelId="{C5CB542F-EE83-4EDB-8807-EF17FC0CE376}" type="sibTrans" cxnId="{481F4F36-6282-4C4C-8C0E-FD818ECFD917}">
      <dgm:prSet/>
      <dgm:spPr/>
      <dgm:t>
        <a:bodyPr/>
        <a:lstStyle/>
        <a:p>
          <a:pPr latinLnBrk="1"/>
          <a:endParaRPr lang="ko-KR" altLang="en-US"/>
        </a:p>
      </dgm:t>
    </dgm:pt>
    <dgm:pt modelId="{5BE07FA6-FFC2-4C96-9F0E-AEEF6AD8C418}">
      <dgm:prSet phldrT="[텍스트]"/>
      <dgm:spPr/>
      <dgm:t>
        <a:bodyPr/>
        <a:lstStyle/>
        <a:p>
          <a:pPr latinLnBrk="1"/>
          <a:r>
            <a:rPr lang="ko-KR" altLang="en-US" dirty="0" smtClean="0"/>
            <a:t>부모의 권리 </a:t>
          </a:r>
          <a:endParaRPr lang="ko-KR" altLang="en-US" dirty="0"/>
        </a:p>
      </dgm:t>
    </dgm:pt>
    <dgm:pt modelId="{FF8C5325-5F81-47FB-A1C3-2B68BD7DDB18}" type="parTrans" cxnId="{50F03BD4-7E04-49BC-9C52-990D0CACB8DE}">
      <dgm:prSet/>
      <dgm:spPr/>
      <dgm:t>
        <a:bodyPr/>
        <a:lstStyle/>
        <a:p>
          <a:pPr latinLnBrk="1"/>
          <a:endParaRPr lang="ko-KR" altLang="en-US"/>
        </a:p>
      </dgm:t>
    </dgm:pt>
    <dgm:pt modelId="{FAC16297-0CD7-462C-94F1-03FFF0B3623E}" type="sibTrans" cxnId="{50F03BD4-7E04-49BC-9C52-990D0CACB8DE}">
      <dgm:prSet/>
      <dgm:spPr/>
      <dgm:t>
        <a:bodyPr/>
        <a:lstStyle/>
        <a:p>
          <a:pPr latinLnBrk="1"/>
          <a:endParaRPr lang="ko-KR" altLang="en-US"/>
        </a:p>
      </dgm:t>
    </dgm:pt>
    <dgm:pt modelId="{9400A46D-EA09-49C9-B7DF-B75D74E75976}">
      <dgm:prSet phldrT="[텍스트]"/>
      <dgm:spPr/>
      <dgm:t>
        <a:bodyPr/>
        <a:lstStyle/>
        <a:p>
          <a:pPr latinLnBrk="1"/>
          <a:r>
            <a:rPr lang="ko-KR" altLang="en-US" dirty="0" smtClean="0"/>
            <a:t>부모의 의무 </a:t>
          </a:r>
          <a:endParaRPr lang="ko-KR" altLang="en-US" dirty="0"/>
        </a:p>
      </dgm:t>
    </dgm:pt>
    <dgm:pt modelId="{E9A6085E-001A-47D6-9B93-ACBFF25A55F7}" type="parTrans" cxnId="{B13EF1A2-BD7B-4414-95F9-408BF7728EB3}">
      <dgm:prSet/>
      <dgm:spPr/>
      <dgm:t>
        <a:bodyPr/>
        <a:lstStyle/>
        <a:p>
          <a:pPr latinLnBrk="1"/>
          <a:endParaRPr lang="ko-KR" altLang="en-US"/>
        </a:p>
      </dgm:t>
    </dgm:pt>
    <dgm:pt modelId="{EDC3F313-7DC0-4BC2-8E08-20AB8155F43A}" type="sibTrans" cxnId="{B13EF1A2-BD7B-4414-95F9-408BF7728EB3}">
      <dgm:prSet/>
      <dgm:spPr/>
      <dgm:t>
        <a:bodyPr/>
        <a:lstStyle/>
        <a:p>
          <a:pPr latinLnBrk="1"/>
          <a:endParaRPr lang="ko-KR" altLang="en-US"/>
        </a:p>
      </dgm:t>
    </dgm:pt>
    <dgm:pt modelId="{6DA6014A-3C54-4CF4-AB14-ABCF7BA5859C}" type="pres">
      <dgm:prSet presAssocID="{8AEAD440-7885-4333-97EF-020D18AFD51D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F0165E5-4700-4A06-8132-CA9580CBB1CF}" type="pres">
      <dgm:prSet presAssocID="{11009707-318F-4D8B-8A77-1D6AE8F7002A}" presName="centerShape" presStyleLbl="node0" presStyleIdx="0" presStyleCnt="1"/>
      <dgm:spPr/>
      <dgm:t>
        <a:bodyPr/>
        <a:lstStyle/>
        <a:p>
          <a:pPr latinLnBrk="1"/>
          <a:endParaRPr lang="ko-KR" altLang="en-US"/>
        </a:p>
      </dgm:t>
    </dgm:pt>
    <dgm:pt modelId="{1D929B59-6D70-4F57-B56A-089BEB3CDC13}" type="pres">
      <dgm:prSet presAssocID="{F7956B2C-5FBA-4DDE-810D-DD249F2E72DE}" presName="parTrans" presStyleLbl="bgSibTrans2D1" presStyleIdx="0" presStyleCnt="3"/>
      <dgm:spPr/>
    </dgm:pt>
    <dgm:pt modelId="{9EB0715C-93F6-4391-B753-74D58400918F}" type="pres">
      <dgm:prSet presAssocID="{6990B01A-23C4-4746-9955-388B939ECAA2}" presName="node" presStyleLbl="node1" presStyleIdx="0" presStyleCnt="3">
        <dgm:presLayoutVars>
          <dgm:bulletEnabled val="1"/>
        </dgm:presLayoutVars>
      </dgm:prSet>
      <dgm:spPr/>
    </dgm:pt>
    <dgm:pt modelId="{4A2CB7A6-A96E-446C-A1A1-59C68361360D}" type="pres">
      <dgm:prSet presAssocID="{FF8C5325-5F81-47FB-A1C3-2B68BD7DDB18}" presName="parTrans" presStyleLbl="bgSibTrans2D1" presStyleIdx="1" presStyleCnt="3"/>
      <dgm:spPr/>
    </dgm:pt>
    <dgm:pt modelId="{E68D7107-2DC3-4108-B363-0F2B014C1CE0}" type="pres">
      <dgm:prSet presAssocID="{5BE07FA6-FFC2-4C96-9F0E-AEEF6AD8C418}" presName="node" presStyleLbl="node1" presStyleIdx="1" presStyleCnt="3">
        <dgm:presLayoutVars>
          <dgm:bulletEnabled val="1"/>
        </dgm:presLayoutVars>
      </dgm:prSet>
      <dgm:spPr/>
    </dgm:pt>
    <dgm:pt modelId="{4BC1962B-6CE9-42F7-8215-C1DFBB6FA3F2}" type="pres">
      <dgm:prSet presAssocID="{E9A6085E-001A-47D6-9B93-ACBFF25A55F7}" presName="parTrans" presStyleLbl="bgSibTrans2D1" presStyleIdx="2" presStyleCnt="3"/>
      <dgm:spPr/>
    </dgm:pt>
    <dgm:pt modelId="{E247A238-39E5-4382-BFEA-66EBD51569E7}" type="pres">
      <dgm:prSet presAssocID="{9400A46D-EA09-49C9-B7DF-B75D74E75976}" presName="node" presStyleLbl="node1" presStyleIdx="2" presStyleCnt="3">
        <dgm:presLayoutVars>
          <dgm:bulletEnabled val="1"/>
        </dgm:presLayoutVars>
      </dgm:prSet>
      <dgm:spPr/>
    </dgm:pt>
  </dgm:ptLst>
  <dgm:cxnLst>
    <dgm:cxn modelId="{1D7FB1FB-3921-4D83-A484-7EC72FEB5A1F}" type="presOf" srcId="{5BE07FA6-FFC2-4C96-9F0E-AEEF6AD8C418}" destId="{E68D7107-2DC3-4108-B363-0F2B014C1CE0}" srcOrd="0" destOrd="0" presId="urn:microsoft.com/office/officeart/2005/8/layout/radial4"/>
    <dgm:cxn modelId="{136578F8-72F4-4DAF-B18E-D385350C37EF}" type="presOf" srcId="{E9A6085E-001A-47D6-9B93-ACBFF25A55F7}" destId="{4BC1962B-6CE9-42F7-8215-C1DFBB6FA3F2}" srcOrd="0" destOrd="0" presId="urn:microsoft.com/office/officeart/2005/8/layout/radial4"/>
    <dgm:cxn modelId="{481F4F36-6282-4C4C-8C0E-FD818ECFD917}" srcId="{11009707-318F-4D8B-8A77-1D6AE8F7002A}" destId="{6990B01A-23C4-4746-9955-388B939ECAA2}" srcOrd="0" destOrd="0" parTransId="{F7956B2C-5FBA-4DDE-810D-DD249F2E72DE}" sibTransId="{C5CB542F-EE83-4EDB-8807-EF17FC0CE376}"/>
    <dgm:cxn modelId="{A9D890BE-43A7-4403-B4BB-CEC2078B3037}" type="presOf" srcId="{11009707-318F-4D8B-8A77-1D6AE8F7002A}" destId="{2F0165E5-4700-4A06-8132-CA9580CBB1CF}" srcOrd="0" destOrd="0" presId="urn:microsoft.com/office/officeart/2005/8/layout/radial4"/>
    <dgm:cxn modelId="{519A6249-0B01-4849-8DDE-C334A311A430}" type="presOf" srcId="{F7956B2C-5FBA-4DDE-810D-DD249F2E72DE}" destId="{1D929B59-6D70-4F57-B56A-089BEB3CDC13}" srcOrd="0" destOrd="0" presId="urn:microsoft.com/office/officeart/2005/8/layout/radial4"/>
    <dgm:cxn modelId="{B13EF1A2-BD7B-4414-95F9-408BF7728EB3}" srcId="{11009707-318F-4D8B-8A77-1D6AE8F7002A}" destId="{9400A46D-EA09-49C9-B7DF-B75D74E75976}" srcOrd="2" destOrd="0" parTransId="{E9A6085E-001A-47D6-9B93-ACBFF25A55F7}" sibTransId="{EDC3F313-7DC0-4BC2-8E08-20AB8155F43A}"/>
    <dgm:cxn modelId="{A9392ECE-E05A-4710-828F-C0EFA976DF14}" type="presOf" srcId="{8AEAD440-7885-4333-97EF-020D18AFD51D}" destId="{6DA6014A-3C54-4CF4-AB14-ABCF7BA5859C}" srcOrd="0" destOrd="0" presId="urn:microsoft.com/office/officeart/2005/8/layout/radial4"/>
    <dgm:cxn modelId="{7EA7189C-2CE1-495C-9462-4D5C13449604}" srcId="{8AEAD440-7885-4333-97EF-020D18AFD51D}" destId="{11009707-318F-4D8B-8A77-1D6AE8F7002A}" srcOrd="0" destOrd="0" parTransId="{A982A2FF-DD05-4370-A317-CA1BE746F8AD}" sibTransId="{6F773DD7-6247-4A1C-95FC-F7B4066920AB}"/>
    <dgm:cxn modelId="{E81DC12D-4415-4956-8E22-3B23462B644D}" type="presOf" srcId="{6990B01A-23C4-4746-9955-388B939ECAA2}" destId="{9EB0715C-93F6-4391-B753-74D58400918F}" srcOrd="0" destOrd="0" presId="urn:microsoft.com/office/officeart/2005/8/layout/radial4"/>
    <dgm:cxn modelId="{50F03BD4-7E04-49BC-9C52-990D0CACB8DE}" srcId="{11009707-318F-4D8B-8A77-1D6AE8F7002A}" destId="{5BE07FA6-FFC2-4C96-9F0E-AEEF6AD8C418}" srcOrd="1" destOrd="0" parTransId="{FF8C5325-5F81-47FB-A1C3-2B68BD7DDB18}" sibTransId="{FAC16297-0CD7-462C-94F1-03FFF0B3623E}"/>
    <dgm:cxn modelId="{679AFB31-CB61-4687-875F-7BF590E5D859}" type="presOf" srcId="{9400A46D-EA09-49C9-B7DF-B75D74E75976}" destId="{E247A238-39E5-4382-BFEA-66EBD51569E7}" srcOrd="0" destOrd="0" presId="urn:microsoft.com/office/officeart/2005/8/layout/radial4"/>
    <dgm:cxn modelId="{8F5B98DB-5B81-4075-AD86-F66C338AF273}" type="presOf" srcId="{FF8C5325-5F81-47FB-A1C3-2B68BD7DDB18}" destId="{4A2CB7A6-A96E-446C-A1A1-59C68361360D}" srcOrd="0" destOrd="0" presId="urn:microsoft.com/office/officeart/2005/8/layout/radial4"/>
    <dgm:cxn modelId="{51598B10-8862-4217-AF62-DAAFC2851B85}" type="presParOf" srcId="{6DA6014A-3C54-4CF4-AB14-ABCF7BA5859C}" destId="{2F0165E5-4700-4A06-8132-CA9580CBB1CF}" srcOrd="0" destOrd="0" presId="urn:microsoft.com/office/officeart/2005/8/layout/radial4"/>
    <dgm:cxn modelId="{B9CDD1C1-5596-4873-9006-CDE2CCFB4959}" type="presParOf" srcId="{6DA6014A-3C54-4CF4-AB14-ABCF7BA5859C}" destId="{1D929B59-6D70-4F57-B56A-089BEB3CDC13}" srcOrd="1" destOrd="0" presId="urn:microsoft.com/office/officeart/2005/8/layout/radial4"/>
    <dgm:cxn modelId="{A9C4D667-53D3-453E-8636-CF4E8705049B}" type="presParOf" srcId="{6DA6014A-3C54-4CF4-AB14-ABCF7BA5859C}" destId="{9EB0715C-93F6-4391-B753-74D58400918F}" srcOrd="2" destOrd="0" presId="urn:microsoft.com/office/officeart/2005/8/layout/radial4"/>
    <dgm:cxn modelId="{A99A74DE-F248-43AC-AD4A-289E273DEF1E}" type="presParOf" srcId="{6DA6014A-3C54-4CF4-AB14-ABCF7BA5859C}" destId="{4A2CB7A6-A96E-446C-A1A1-59C68361360D}" srcOrd="3" destOrd="0" presId="urn:microsoft.com/office/officeart/2005/8/layout/radial4"/>
    <dgm:cxn modelId="{CE5671FF-B843-4204-8CE4-AA8174171F68}" type="presParOf" srcId="{6DA6014A-3C54-4CF4-AB14-ABCF7BA5859C}" destId="{E68D7107-2DC3-4108-B363-0F2B014C1CE0}" srcOrd="4" destOrd="0" presId="urn:microsoft.com/office/officeart/2005/8/layout/radial4"/>
    <dgm:cxn modelId="{DD664FCA-BF4C-4404-8002-877D4D8B6A11}" type="presParOf" srcId="{6DA6014A-3C54-4CF4-AB14-ABCF7BA5859C}" destId="{4BC1962B-6CE9-42F7-8215-C1DFBB6FA3F2}" srcOrd="5" destOrd="0" presId="urn:microsoft.com/office/officeart/2005/8/layout/radial4"/>
    <dgm:cxn modelId="{6E94B318-9E87-425E-A102-A23B80A74C2A}" type="presParOf" srcId="{6DA6014A-3C54-4CF4-AB14-ABCF7BA5859C}" destId="{E247A238-39E5-4382-BFEA-66EBD51569E7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AFF6317-2815-41CB-B24B-DDA045778A3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DF9B6F93-3C30-498D-9B19-F8F6F98BFD80}">
      <dgm:prSet phldrT="[텍스트]"/>
      <dgm:spPr/>
      <dgm:t>
        <a:bodyPr/>
        <a:lstStyle/>
        <a:p>
          <a:pPr latinLnBrk="1"/>
          <a:r>
            <a:rPr lang="ko-KR" altLang="en-US" dirty="0" smtClean="0"/>
            <a:t>자녀가 상속자의 위치에 서게 된다</a:t>
          </a:r>
          <a:r>
            <a:rPr lang="en-US" altLang="ko-KR" dirty="0" smtClean="0"/>
            <a:t>. </a:t>
          </a:r>
          <a:endParaRPr lang="ko-KR" altLang="en-US" dirty="0"/>
        </a:p>
      </dgm:t>
    </dgm:pt>
    <dgm:pt modelId="{F2477735-F4E4-46D7-9357-A06674BC2048}" type="parTrans" cxnId="{BC2BFEB0-0611-46F4-ADC1-DEE92B264D58}">
      <dgm:prSet/>
      <dgm:spPr/>
      <dgm:t>
        <a:bodyPr/>
        <a:lstStyle/>
        <a:p>
          <a:pPr latinLnBrk="1"/>
          <a:endParaRPr lang="ko-KR" altLang="en-US"/>
        </a:p>
      </dgm:t>
    </dgm:pt>
    <dgm:pt modelId="{C2E59F38-D5FC-4D7F-92AE-DFA3E5C87618}" type="sibTrans" cxnId="{BC2BFEB0-0611-46F4-ADC1-DEE92B264D58}">
      <dgm:prSet/>
      <dgm:spPr/>
      <dgm:t>
        <a:bodyPr/>
        <a:lstStyle/>
        <a:p>
          <a:pPr latinLnBrk="1"/>
          <a:endParaRPr lang="ko-KR" altLang="en-US"/>
        </a:p>
      </dgm:t>
    </dgm:pt>
    <dgm:pt modelId="{184CC86E-0267-4CE6-94B0-8D361CD2F404}">
      <dgm:prSet phldrT="[텍스트]"/>
      <dgm:spPr/>
      <dgm:t>
        <a:bodyPr/>
        <a:lstStyle/>
        <a:p>
          <a:pPr latinLnBrk="1"/>
          <a:r>
            <a:rPr lang="ko-KR" altLang="en-US" dirty="0" smtClean="0"/>
            <a:t>언약의 약속에 대한 상속자 </a:t>
          </a:r>
          <a:endParaRPr lang="ko-KR" altLang="en-US" dirty="0"/>
        </a:p>
      </dgm:t>
    </dgm:pt>
    <dgm:pt modelId="{ABCAD061-ABF9-424F-821D-8AB77DD6E9BB}" type="parTrans" cxnId="{EBD604CE-6719-4F59-823F-BD87DF80D205}">
      <dgm:prSet/>
      <dgm:spPr/>
      <dgm:t>
        <a:bodyPr/>
        <a:lstStyle/>
        <a:p>
          <a:pPr latinLnBrk="1"/>
          <a:endParaRPr lang="ko-KR" altLang="en-US"/>
        </a:p>
      </dgm:t>
    </dgm:pt>
    <dgm:pt modelId="{3E2BA299-BD0B-4B86-BAE9-FC3154AA127A}" type="sibTrans" cxnId="{EBD604CE-6719-4F59-823F-BD87DF80D205}">
      <dgm:prSet/>
      <dgm:spPr/>
      <dgm:t>
        <a:bodyPr/>
        <a:lstStyle/>
        <a:p>
          <a:pPr latinLnBrk="1"/>
          <a:endParaRPr lang="ko-KR" altLang="en-US"/>
        </a:p>
      </dgm:t>
    </dgm:pt>
    <dgm:pt modelId="{B6A8498A-9ADE-4A22-8BD7-82637C8626B3}">
      <dgm:prSet phldrT="[텍스트]"/>
      <dgm:spPr/>
      <dgm:t>
        <a:bodyPr/>
        <a:lstStyle/>
        <a:p>
          <a:pPr latinLnBrk="1"/>
          <a:r>
            <a:rPr lang="ko-KR" altLang="en-US" dirty="0" smtClean="0"/>
            <a:t>삶 전체에 대한 약속과 그리스도의 은혜의 부요 보증 </a:t>
          </a:r>
          <a:endParaRPr lang="ko-KR" altLang="en-US" dirty="0"/>
        </a:p>
      </dgm:t>
    </dgm:pt>
    <dgm:pt modelId="{1BD84B6C-7C88-4BA3-BE1D-00F7E4E2C80A}" type="parTrans" cxnId="{550FBD21-89E3-4F3D-A204-982A1E6744EC}">
      <dgm:prSet/>
      <dgm:spPr/>
      <dgm:t>
        <a:bodyPr/>
        <a:lstStyle/>
        <a:p>
          <a:pPr latinLnBrk="1"/>
          <a:endParaRPr lang="ko-KR" altLang="en-US"/>
        </a:p>
      </dgm:t>
    </dgm:pt>
    <dgm:pt modelId="{62503782-611D-4515-BE71-26955FDE5CB4}" type="sibTrans" cxnId="{550FBD21-89E3-4F3D-A204-982A1E6744EC}">
      <dgm:prSet/>
      <dgm:spPr/>
      <dgm:t>
        <a:bodyPr/>
        <a:lstStyle/>
        <a:p>
          <a:pPr latinLnBrk="1"/>
          <a:endParaRPr lang="ko-KR" altLang="en-US"/>
        </a:p>
      </dgm:t>
    </dgm:pt>
    <dgm:pt modelId="{DC28FE82-CBA1-4C36-B881-C3FDC6B10849}">
      <dgm:prSet phldrT="[텍스트]"/>
      <dgm:spPr/>
      <dgm:t>
        <a:bodyPr/>
        <a:lstStyle/>
        <a:p>
          <a:pPr latinLnBrk="1"/>
          <a:r>
            <a:rPr lang="ko-KR" altLang="en-US" dirty="0" smtClean="0"/>
            <a:t>감사 의 요청 </a:t>
          </a:r>
          <a:endParaRPr lang="ko-KR" altLang="en-US" dirty="0"/>
        </a:p>
      </dgm:t>
    </dgm:pt>
    <dgm:pt modelId="{6F082E95-DB27-4D50-B360-3D86E8DD729D}" type="parTrans" cxnId="{BBB57761-0CB8-4A9E-B645-F87A55263520}">
      <dgm:prSet/>
      <dgm:spPr/>
      <dgm:t>
        <a:bodyPr/>
        <a:lstStyle/>
        <a:p>
          <a:pPr latinLnBrk="1"/>
          <a:endParaRPr lang="ko-KR" altLang="en-US"/>
        </a:p>
      </dgm:t>
    </dgm:pt>
    <dgm:pt modelId="{189CC935-5C4F-49B8-98CE-CE3A965842E4}" type="sibTrans" cxnId="{BBB57761-0CB8-4A9E-B645-F87A55263520}">
      <dgm:prSet/>
      <dgm:spPr/>
      <dgm:t>
        <a:bodyPr/>
        <a:lstStyle/>
        <a:p>
          <a:pPr latinLnBrk="1"/>
          <a:endParaRPr lang="ko-KR" altLang="en-US"/>
        </a:p>
      </dgm:t>
    </dgm:pt>
    <dgm:pt modelId="{76EB89F0-B27C-4929-95F3-65601B3AB462}" type="pres">
      <dgm:prSet presAssocID="{FAFF6317-2815-41CB-B24B-DDA045778A31}" presName="linear" presStyleCnt="0">
        <dgm:presLayoutVars>
          <dgm:dir/>
          <dgm:animLvl val="lvl"/>
          <dgm:resizeHandles val="exact"/>
        </dgm:presLayoutVars>
      </dgm:prSet>
      <dgm:spPr/>
    </dgm:pt>
    <dgm:pt modelId="{38C42F61-8762-41BC-BC14-0632DEA38EF0}" type="pres">
      <dgm:prSet presAssocID="{DF9B6F93-3C30-498D-9B19-F8F6F98BFD80}" presName="parentLin" presStyleCnt="0"/>
      <dgm:spPr/>
    </dgm:pt>
    <dgm:pt modelId="{764D2A38-A972-452D-A019-0A663E384B55}" type="pres">
      <dgm:prSet presAssocID="{DF9B6F93-3C30-498D-9B19-F8F6F98BFD80}" presName="parentLeftMargin" presStyleLbl="node1" presStyleIdx="0" presStyleCnt="4"/>
      <dgm:spPr/>
    </dgm:pt>
    <dgm:pt modelId="{D4F8586A-2193-4C74-A3D9-54D20814B335}" type="pres">
      <dgm:prSet presAssocID="{DF9B6F93-3C30-498D-9B19-F8F6F98BFD80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D5AE0B4-969C-4A41-A5A6-CA4BFECDFFB2}" type="pres">
      <dgm:prSet presAssocID="{DF9B6F93-3C30-498D-9B19-F8F6F98BFD80}" presName="negativeSpace" presStyleCnt="0"/>
      <dgm:spPr/>
    </dgm:pt>
    <dgm:pt modelId="{167DBE0A-73AB-4E9C-8166-DDA202081014}" type="pres">
      <dgm:prSet presAssocID="{DF9B6F93-3C30-498D-9B19-F8F6F98BFD80}" presName="childText" presStyleLbl="conFgAcc1" presStyleIdx="0" presStyleCnt="4">
        <dgm:presLayoutVars>
          <dgm:bulletEnabled val="1"/>
        </dgm:presLayoutVars>
      </dgm:prSet>
      <dgm:spPr/>
    </dgm:pt>
    <dgm:pt modelId="{D66CDD71-ACCC-4AC9-B0B9-0B5CF9CEC1AB}" type="pres">
      <dgm:prSet presAssocID="{C2E59F38-D5FC-4D7F-92AE-DFA3E5C87618}" presName="spaceBetweenRectangles" presStyleCnt="0"/>
      <dgm:spPr/>
    </dgm:pt>
    <dgm:pt modelId="{4390A08A-8D89-44F3-A761-5436CEDA87D0}" type="pres">
      <dgm:prSet presAssocID="{184CC86E-0267-4CE6-94B0-8D361CD2F404}" presName="parentLin" presStyleCnt="0"/>
      <dgm:spPr/>
    </dgm:pt>
    <dgm:pt modelId="{77333E65-9592-4770-A654-BE649E2E81A1}" type="pres">
      <dgm:prSet presAssocID="{184CC86E-0267-4CE6-94B0-8D361CD2F404}" presName="parentLeftMargin" presStyleLbl="node1" presStyleIdx="0" presStyleCnt="4"/>
      <dgm:spPr/>
    </dgm:pt>
    <dgm:pt modelId="{F77C1206-3AEC-4A54-B762-6EC6723AC8F9}" type="pres">
      <dgm:prSet presAssocID="{184CC86E-0267-4CE6-94B0-8D361CD2F404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7DF30D3-E211-401B-884D-EBF20283F89F}" type="pres">
      <dgm:prSet presAssocID="{184CC86E-0267-4CE6-94B0-8D361CD2F404}" presName="negativeSpace" presStyleCnt="0"/>
      <dgm:spPr/>
    </dgm:pt>
    <dgm:pt modelId="{28ED40AA-0168-4565-9DA6-EDE4577724C2}" type="pres">
      <dgm:prSet presAssocID="{184CC86E-0267-4CE6-94B0-8D361CD2F404}" presName="childText" presStyleLbl="conFgAcc1" presStyleIdx="1" presStyleCnt="4">
        <dgm:presLayoutVars>
          <dgm:bulletEnabled val="1"/>
        </dgm:presLayoutVars>
      </dgm:prSet>
      <dgm:spPr/>
    </dgm:pt>
    <dgm:pt modelId="{96F324E6-7A4C-4997-9F96-40C90FD69D72}" type="pres">
      <dgm:prSet presAssocID="{3E2BA299-BD0B-4B86-BAE9-FC3154AA127A}" presName="spaceBetweenRectangles" presStyleCnt="0"/>
      <dgm:spPr/>
    </dgm:pt>
    <dgm:pt modelId="{B0442874-80DB-467A-AD0E-99C6BC320F7A}" type="pres">
      <dgm:prSet presAssocID="{B6A8498A-9ADE-4A22-8BD7-82637C8626B3}" presName="parentLin" presStyleCnt="0"/>
      <dgm:spPr/>
    </dgm:pt>
    <dgm:pt modelId="{89CDDB72-9D94-4E4D-99D5-01241394322B}" type="pres">
      <dgm:prSet presAssocID="{B6A8498A-9ADE-4A22-8BD7-82637C8626B3}" presName="parentLeftMargin" presStyleLbl="node1" presStyleIdx="1" presStyleCnt="4"/>
      <dgm:spPr/>
    </dgm:pt>
    <dgm:pt modelId="{42167E05-856C-407E-B963-4539EF443FE5}" type="pres">
      <dgm:prSet presAssocID="{B6A8498A-9ADE-4A22-8BD7-82637C8626B3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4A13517-ECBD-4D16-90F7-0277D64EA3B2}" type="pres">
      <dgm:prSet presAssocID="{B6A8498A-9ADE-4A22-8BD7-82637C8626B3}" presName="negativeSpace" presStyleCnt="0"/>
      <dgm:spPr/>
    </dgm:pt>
    <dgm:pt modelId="{6316408D-5BF2-48D1-81CC-B991A5F2BAD5}" type="pres">
      <dgm:prSet presAssocID="{B6A8498A-9ADE-4A22-8BD7-82637C8626B3}" presName="childText" presStyleLbl="conFgAcc1" presStyleIdx="2" presStyleCnt="4">
        <dgm:presLayoutVars>
          <dgm:bulletEnabled val="1"/>
        </dgm:presLayoutVars>
      </dgm:prSet>
      <dgm:spPr/>
    </dgm:pt>
    <dgm:pt modelId="{EEB5BF39-6ACA-4667-BA9F-D4B2A023184D}" type="pres">
      <dgm:prSet presAssocID="{62503782-611D-4515-BE71-26955FDE5CB4}" presName="spaceBetweenRectangles" presStyleCnt="0"/>
      <dgm:spPr/>
    </dgm:pt>
    <dgm:pt modelId="{9BAB48CC-8DFD-4492-9986-8C5D23B502BD}" type="pres">
      <dgm:prSet presAssocID="{DC28FE82-CBA1-4C36-B881-C3FDC6B10849}" presName="parentLin" presStyleCnt="0"/>
      <dgm:spPr/>
    </dgm:pt>
    <dgm:pt modelId="{05B12634-A911-4B1C-83CD-7A60E6AD8029}" type="pres">
      <dgm:prSet presAssocID="{DC28FE82-CBA1-4C36-B881-C3FDC6B10849}" presName="parentLeftMargin" presStyleLbl="node1" presStyleIdx="2" presStyleCnt="4"/>
      <dgm:spPr/>
    </dgm:pt>
    <dgm:pt modelId="{4878029E-0E4D-478D-A245-3AEF13466EFF}" type="pres">
      <dgm:prSet presAssocID="{DC28FE82-CBA1-4C36-B881-C3FDC6B10849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8E772750-3211-4D9C-9D37-909799F8CFBE}" type="pres">
      <dgm:prSet presAssocID="{DC28FE82-CBA1-4C36-B881-C3FDC6B10849}" presName="negativeSpace" presStyleCnt="0"/>
      <dgm:spPr/>
    </dgm:pt>
    <dgm:pt modelId="{22F1C859-41E5-401E-A017-42DEA8AE4906}" type="pres">
      <dgm:prSet presAssocID="{DC28FE82-CBA1-4C36-B881-C3FDC6B10849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550FBD21-89E3-4F3D-A204-982A1E6744EC}" srcId="{FAFF6317-2815-41CB-B24B-DDA045778A31}" destId="{B6A8498A-9ADE-4A22-8BD7-82637C8626B3}" srcOrd="2" destOrd="0" parTransId="{1BD84B6C-7C88-4BA3-BE1D-00F7E4E2C80A}" sibTransId="{62503782-611D-4515-BE71-26955FDE5CB4}"/>
    <dgm:cxn modelId="{BC2BFEB0-0611-46F4-ADC1-DEE92B264D58}" srcId="{FAFF6317-2815-41CB-B24B-DDA045778A31}" destId="{DF9B6F93-3C30-498D-9B19-F8F6F98BFD80}" srcOrd="0" destOrd="0" parTransId="{F2477735-F4E4-46D7-9357-A06674BC2048}" sibTransId="{C2E59F38-D5FC-4D7F-92AE-DFA3E5C87618}"/>
    <dgm:cxn modelId="{A283A959-038E-4FE1-BC5F-9C354CE818C7}" type="presOf" srcId="{B6A8498A-9ADE-4A22-8BD7-82637C8626B3}" destId="{89CDDB72-9D94-4E4D-99D5-01241394322B}" srcOrd="0" destOrd="0" presId="urn:microsoft.com/office/officeart/2005/8/layout/list1"/>
    <dgm:cxn modelId="{EBD604CE-6719-4F59-823F-BD87DF80D205}" srcId="{FAFF6317-2815-41CB-B24B-DDA045778A31}" destId="{184CC86E-0267-4CE6-94B0-8D361CD2F404}" srcOrd="1" destOrd="0" parTransId="{ABCAD061-ABF9-424F-821D-8AB77DD6E9BB}" sibTransId="{3E2BA299-BD0B-4B86-BAE9-FC3154AA127A}"/>
    <dgm:cxn modelId="{F00C97E8-2E68-4BD7-BAFC-B4C664DBE034}" type="presOf" srcId="{FAFF6317-2815-41CB-B24B-DDA045778A31}" destId="{76EB89F0-B27C-4929-95F3-65601B3AB462}" srcOrd="0" destOrd="0" presId="urn:microsoft.com/office/officeart/2005/8/layout/list1"/>
    <dgm:cxn modelId="{BBB57761-0CB8-4A9E-B645-F87A55263520}" srcId="{FAFF6317-2815-41CB-B24B-DDA045778A31}" destId="{DC28FE82-CBA1-4C36-B881-C3FDC6B10849}" srcOrd="3" destOrd="0" parTransId="{6F082E95-DB27-4D50-B360-3D86E8DD729D}" sibTransId="{189CC935-5C4F-49B8-98CE-CE3A965842E4}"/>
    <dgm:cxn modelId="{0F150087-FA7D-467B-B2E1-7B83A426179D}" type="presOf" srcId="{DF9B6F93-3C30-498D-9B19-F8F6F98BFD80}" destId="{D4F8586A-2193-4C74-A3D9-54D20814B335}" srcOrd="1" destOrd="0" presId="urn:microsoft.com/office/officeart/2005/8/layout/list1"/>
    <dgm:cxn modelId="{B76B4B54-09D0-44D4-9D42-BEB8A613AABF}" type="presOf" srcId="{DF9B6F93-3C30-498D-9B19-F8F6F98BFD80}" destId="{764D2A38-A972-452D-A019-0A663E384B55}" srcOrd="0" destOrd="0" presId="urn:microsoft.com/office/officeart/2005/8/layout/list1"/>
    <dgm:cxn modelId="{B1CFED59-ED43-49EB-8895-31068395DB5E}" type="presOf" srcId="{B6A8498A-9ADE-4A22-8BD7-82637C8626B3}" destId="{42167E05-856C-407E-B963-4539EF443FE5}" srcOrd="1" destOrd="0" presId="urn:microsoft.com/office/officeart/2005/8/layout/list1"/>
    <dgm:cxn modelId="{86481D10-F9E3-47D6-BA5B-B02698F02547}" type="presOf" srcId="{DC28FE82-CBA1-4C36-B881-C3FDC6B10849}" destId="{4878029E-0E4D-478D-A245-3AEF13466EFF}" srcOrd="1" destOrd="0" presId="urn:microsoft.com/office/officeart/2005/8/layout/list1"/>
    <dgm:cxn modelId="{8D075E64-FA5E-4D3F-A559-9F11D4E58AB6}" type="presOf" srcId="{DC28FE82-CBA1-4C36-B881-C3FDC6B10849}" destId="{05B12634-A911-4B1C-83CD-7A60E6AD8029}" srcOrd="0" destOrd="0" presId="urn:microsoft.com/office/officeart/2005/8/layout/list1"/>
    <dgm:cxn modelId="{0A071CDC-5E42-42F6-B557-9853178CA1AC}" type="presOf" srcId="{184CC86E-0267-4CE6-94B0-8D361CD2F404}" destId="{F77C1206-3AEC-4A54-B762-6EC6723AC8F9}" srcOrd="1" destOrd="0" presId="urn:microsoft.com/office/officeart/2005/8/layout/list1"/>
    <dgm:cxn modelId="{5FC112E0-0F6E-40D7-AAA3-96EE5E332F71}" type="presOf" srcId="{184CC86E-0267-4CE6-94B0-8D361CD2F404}" destId="{77333E65-9592-4770-A654-BE649E2E81A1}" srcOrd="0" destOrd="0" presId="urn:microsoft.com/office/officeart/2005/8/layout/list1"/>
    <dgm:cxn modelId="{C6477DF5-B971-46C2-9B75-36A8540749F6}" type="presParOf" srcId="{76EB89F0-B27C-4929-95F3-65601B3AB462}" destId="{38C42F61-8762-41BC-BC14-0632DEA38EF0}" srcOrd="0" destOrd="0" presId="urn:microsoft.com/office/officeart/2005/8/layout/list1"/>
    <dgm:cxn modelId="{995D6313-699E-4A63-AA4C-F74D8929F438}" type="presParOf" srcId="{38C42F61-8762-41BC-BC14-0632DEA38EF0}" destId="{764D2A38-A972-452D-A019-0A663E384B55}" srcOrd="0" destOrd="0" presId="urn:microsoft.com/office/officeart/2005/8/layout/list1"/>
    <dgm:cxn modelId="{C17A4E26-2752-4AFC-AE5E-B5CAA8345CBF}" type="presParOf" srcId="{38C42F61-8762-41BC-BC14-0632DEA38EF0}" destId="{D4F8586A-2193-4C74-A3D9-54D20814B335}" srcOrd="1" destOrd="0" presId="urn:microsoft.com/office/officeart/2005/8/layout/list1"/>
    <dgm:cxn modelId="{CD09E89E-4A6F-43A2-8C0E-EAA30E8FD75E}" type="presParOf" srcId="{76EB89F0-B27C-4929-95F3-65601B3AB462}" destId="{BD5AE0B4-969C-4A41-A5A6-CA4BFECDFFB2}" srcOrd="1" destOrd="0" presId="urn:microsoft.com/office/officeart/2005/8/layout/list1"/>
    <dgm:cxn modelId="{EA146568-DF48-4918-B41A-78D9AB86874A}" type="presParOf" srcId="{76EB89F0-B27C-4929-95F3-65601B3AB462}" destId="{167DBE0A-73AB-4E9C-8166-DDA202081014}" srcOrd="2" destOrd="0" presId="urn:microsoft.com/office/officeart/2005/8/layout/list1"/>
    <dgm:cxn modelId="{45A560CE-97A9-409A-BCBC-34A3B845A473}" type="presParOf" srcId="{76EB89F0-B27C-4929-95F3-65601B3AB462}" destId="{D66CDD71-ACCC-4AC9-B0B9-0B5CF9CEC1AB}" srcOrd="3" destOrd="0" presId="urn:microsoft.com/office/officeart/2005/8/layout/list1"/>
    <dgm:cxn modelId="{000BFC78-126F-4079-9F84-C680E452053E}" type="presParOf" srcId="{76EB89F0-B27C-4929-95F3-65601B3AB462}" destId="{4390A08A-8D89-44F3-A761-5436CEDA87D0}" srcOrd="4" destOrd="0" presId="urn:microsoft.com/office/officeart/2005/8/layout/list1"/>
    <dgm:cxn modelId="{D490764C-B32B-4BC1-B1B0-FCE61662CC3F}" type="presParOf" srcId="{4390A08A-8D89-44F3-A761-5436CEDA87D0}" destId="{77333E65-9592-4770-A654-BE649E2E81A1}" srcOrd="0" destOrd="0" presId="urn:microsoft.com/office/officeart/2005/8/layout/list1"/>
    <dgm:cxn modelId="{53EEABE4-F737-4C32-8923-495B5BF1EEAF}" type="presParOf" srcId="{4390A08A-8D89-44F3-A761-5436CEDA87D0}" destId="{F77C1206-3AEC-4A54-B762-6EC6723AC8F9}" srcOrd="1" destOrd="0" presId="urn:microsoft.com/office/officeart/2005/8/layout/list1"/>
    <dgm:cxn modelId="{CE72DC80-E832-4BC4-8B30-4BC3AB638C62}" type="presParOf" srcId="{76EB89F0-B27C-4929-95F3-65601B3AB462}" destId="{57DF30D3-E211-401B-884D-EBF20283F89F}" srcOrd="5" destOrd="0" presId="urn:microsoft.com/office/officeart/2005/8/layout/list1"/>
    <dgm:cxn modelId="{8BB103A8-D304-4044-8073-B4E125445E3E}" type="presParOf" srcId="{76EB89F0-B27C-4929-95F3-65601B3AB462}" destId="{28ED40AA-0168-4565-9DA6-EDE4577724C2}" srcOrd="6" destOrd="0" presId="urn:microsoft.com/office/officeart/2005/8/layout/list1"/>
    <dgm:cxn modelId="{DE896E30-D1D1-4778-8218-CD7D87FB4E23}" type="presParOf" srcId="{76EB89F0-B27C-4929-95F3-65601B3AB462}" destId="{96F324E6-7A4C-4997-9F96-40C90FD69D72}" srcOrd="7" destOrd="0" presId="urn:microsoft.com/office/officeart/2005/8/layout/list1"/>
    <dgm:cxn modelId="{8E21EBFA-D5C5-4852-B211-CF749B550C85}" type="presParOf" srcId="{76EB89F0-B27C-4929-95F3-65601B3AB462}" destId="{B0442874-80DB-467A-AD0E-99C6BC320F7A}" srcOrd="8" destOrd="0" presId="urn:microsoft.com/office/officeart/2005/8/layout/list1"/>
    <dgm:cxn modelId="{4508FAFE-5252-4A72-B511-36BFA262271F}" type="presParOf" srcId="{B0442874-80DB-467A-AD0E-99C6BC320F7A}" destId="{89CDDB72-9D94-4E4D-99D5-01241394322B}" srcOrd="0" destOrd="0" presId="urn:microsoft.com/office/officeart/2005/8/layout/list1"/>
    <dgm:cxn modelId="{D205020C-C3C5-4F57-A5AD-FF63E4DDF261}" type="presParOf" srcId="{B0442874-80DB-467A-AD0E-99C6BC320F7A}" destId="{42167E05-856C-407E-B963-4539EF443FE5}" srcOrd="1" destOrd="0" presId="urn:microsoft.com/office/officeart/2005/8/layout/list1"/>
    <dgm:cxn modelId="{1A0C4E01-70CE-426D-A9D6-10C7A2793586}" type="presParOf" srcId="{76EB89F0-B27C-4929-95F3-65601B3AB462}" destId="{14A13517-ECBD-4D16-90F7-0277D64EA3B2}" srcOrd="9" destOrd="0" presId="urn:microsoft.com/office/officeart/2005/8/layout/list1"/>
    <dgm:cxn modelId="{3FE8979E-E029-4C84-AF03-DF129160E97E}" type="presParOf" srcId="{76EB89F0-B27C-4929-95F3-65601B3AB462}" destId="{6316408D-5BF2-48D1-81CC-B991A5F2BAD5}" srcOrd="10" destOrd="0" presId="urn:microsoft.com/office/officeart/2005/8/layout/list1"/>
    <dgm:cxn modelId="{DE042325-BFC9-4C54-99A8-3EEA112AF0E6}" type="presParOf" srcId="{76EB89F0-B27C-4929-95F3-65601B3AB462}" destId="{EEB5BF39-6ACA-4667-BA9F-D4B2A023184D}" srcOrd="11" destOrd="0" presId="urn:microsoft.com/office/officeart/2005/8/layout/list1"/>
    <dgm:cxn modelId="{66D2D3C5-3E51-445A-8820-08DD0A1922D7}" type="presParOf" srcId="{76EB89F0-B27C-4929-95F3-65601B3AB462}" destId="{9BAB48CC-8DFD-4492-9986-8C5D23B502BD}" srcOrd="12" destOrd="0" presId="urn:microsoft.com/office/officeart/2005/8/layout/list1"/>
    <dgm:cxn modelId="{83EC6A36-58D4-46DD-B062-9595BEE0B3C4}" type="presParOf" srcId="{9BAB48CC-8DFD-4492-9986-8C5D23B502BD}" destId="{05B12634-A911-4B1C-83CD-7A60E6AD8029}" srcOrd="0" destOrd="0" presId="urn:microsoft.com/office/officeart/2005/8/layout/list1"/>
    <dgm:cxn modelId="{01AF991A-7C63-46F8-BD27-42FCC4D45FF6}" type="presParOf" srcId="{9BAB48CC-8DFD-4492-9986-8C5D23B502BD}" destId="{4878029E-0E4D-478D-A245-3AEF13466EFF}" srcOrd="1" destOrd="0" presId="urn:microsoft.com/office/officeart/2005/8/layout/list1"/>
    <dgm:cxn modelId="{24294A9A-5E1B-45DF-8385-22CA7F96B872}" type="presParOf" srcId="{76EB89F0-B27C-4929-95F3-65601B3AB462}" destId="{8E772750-3211-4D9C-9D37-909799F8CFBE}" srcOrd="13" destOrd="0" presId="urn:microsoft.com/office/officeart/2005/8/layout/list1"/>
    <dgm:cxn modelId="{6CCA5F07-A91B-48DA-98C2-F5A50CFBB3F1}" type="presParOf" srcId="{76EB89F0-B27C-4929-95F3-65601B3AB462}" destId="{22F1C859-41E5-401E-A017-42DEA8AE4906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99A25D-C07B-412F-A40C-D771C2E176E3}">
      <dsp:nvSpPr>
        <dsp:cNvPr id="0" name=""/>
        <dsp:cNvSpPr/>
      </dsp:nvSpPr>
      <dsp:spPr>
        <a:xfrm>
          <a:off x="0" y="145386"/>
          <a:ext cx="7747000" cy="10816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300" kern="1200" dirty="0" smtClean="0"/>
            <a:t>쌍방의 구조 </a:t>
          </a:r>
          <a:endParaRPr lang="ko-KR" altLang="en-US" sz="4300" kern="1200" dirty="0"/>
        </a:p>
      </dsp:txBody>
      <dsp:txXfrm>
        <a:off x="52802" y="198188"/>
        <a:ext cx="7641396" cy="976060"/>
      </dsp:txXfrm>
    </dsp:sp>
    <dsp:sp modelId="{8BB3B1D6-0BDF-4F23-9FF2-62E3860B7B21}">
      <dsp:nvSpPr>
        <dsp:cNvPr id="0" name=""/>
        <dsp:cNvSpPr/>
      </dsp:nvSpPr>
      <dsp:spPr>
        <a:xfrm>
          <a:off x="0" y="1227051"/>
          <a:ext cx="7747000" cy="712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5967" tIns="38100" rIns="213360" bIns="38100" numCol="1" spcCol="1270" anchor="t" anchorCtr="0">
          <a:noAutofit/>
        </a:bodyPr>
        <a:lstStyle/>
        <a:p>
          <a:pPr marL="285750" lvl="1" indent="-285750" algn="l" defTabSz="1333500" latinLnBrk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o-KR" altLang="en-US" sz="3000" kern="1200" dirty="0" smtClean="0"/>
            <a:t>의무의 실행과 보상으로서의 약속의 성취</a:t>
          </a:r>
          <a:endParaRPr lang="ko-KR" altLang="en-US" sz="3000" kern="1200" dirty="0"/>
        </a:p>
      </dsp:txBody>
      <dsp:txXfrm>
        <a:off x="0" y="1227051"/>
        <a:ext cx="7747000" cy="712080"/>
      </dsp:txXfrm>
    </dsp:sp>
    <dsp:sp modelId="{A391E41E-0D54-4409-9B8C-542AA7513BDE}">
      <dsp:nvSpPr>
        <dsp:cNvPr id="0" name=""/>
        <dsp:cNvSpPr/>
      </dsp:nvSpPr>
      <dsp:spPr>
        <a:xfrm>
          <a:off x="0" y="1939131"/>
          <a:ext cx="7747000" cy="10816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300" kern="1200" dirty="0" smtClean="0"/>
            <a:t>약속 이행과 성취의 보장</a:t>
          </a:r>
          <a:endParaRPr lang="ko-KR" altLang="en-US" sz="4300" kern="1200" dirty="0"/>
        </a:p>
      </dsp:txBody>
      <dsp:txXfrm>
        <a:off x="52802" y="1991933"/>
        <a:ext cx="7641396" cy="976060"/>
      </dsp:txXfrm>
    </dsp:sp>
    <dsp:sp modelId="{C6A4B871-869C-4ED5-8E7D-EDBD3BBCB5A3}">
      <dsp:nvSpPr>
        <dsp:cNvPr id="0" name=""/>
        <dsp:cNvSpPr/>
      </dsp:nvSpPr>
      <dsp:spPr>
        <a:xfrm>
          <a:off x="0" y="3020796"/>
          <a:ext cx="7747000" cy="712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5967" tIns="54610" rIns="305816" bIns="54610" numCol="1" spcCol="1270" anchor="t" anchorCtr="0">
          <a:noAutofit/>
        </a:bodyPr>
        <a:lstStyle/>
        <a:p>
          <a:pPr marL="285750" lvl="1" indent="-285750" algn="l" defTabSz="1511300" latinLnBrk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o-KR" altLang="en-US" sz="3400" kern="1200" dirty="0" smtClean="0"/>
            <a:t>언약을 맺는 당사자의 영예와 </a:t>
          </a:r>
          <a:r>
            <a:rPr lang="ko-KR" altLang="en-US" sz="3400" kern="1200" dirty="0" err="1" smtClean="0"/>
            <a:t>신실성</a:t>
          </a:r>
          <a:r>
            <a:rPr lang="ko-KR" altLang="en-US" sz="3400" kern="1200" dirty="0" smtClean="0"/>
            <a:t> </a:t>
          </a:r>
          <a:endParaRPr lang="ko-KR" altLang="en-US" sz="3400" kern="1200" dirty="0"/>
        </a:p>
      </dsp:txBody>
      <dsp:txXfrm>
        <a:off x="0" y="3020796"/>
        <a:ext cx="7747000" cy="7120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0165E5-4700-4A06-8132-CA9580CBB1CF}">
      <dsp:nvSpPr>
        <dsp:cNvPr id="0" name=""/>
        <dsp:cNvSpPr/>
      </dsp:nvSpPr>
      <dsp:spPr>
        <a:xfrm>
          <a:off x="2989025" y="2108739"/>
          <a:ext cx="1768948" cy="176894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000" kern="1200" dirty="0" smtClean="0"/>
            <a:t>유아세례 </a:t>
          </a:r>
          <a:endParaRPr lang="ko-KR" altLang="en-US" sz="4000" kern="1200" dirty="0"/>
        </a:p>
      </dsp:txBody>
      <dsp:txXfrm>
        <a:off x="3248081" y="2367795"/>
        <a:ext cx="1250836" cy="1250836"/>
      </dsp:txXfrm>
    </dsp:sp>
    <dsp:sp modelId="{1D929B59-6D70-4F57-B56A-089BEB3CDC13}">
      <dsp:nvSpPr>
        <dsp:cNvPr id="0" name=""/>
        <dsp:cNvSpPr/>
      </dsp:nvSpPr>
      <dsp:spPr>
        <a:xfrm rot="12900000">
          <a:off x="1850004" y="1799357"/>
          <a:ext cx="1356985" cy="50415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B0715C-93F6-4391-B753-74D58400918F}">
      <dsp:nvSpPr>
        <dsp:cNvPr id="0" name=""/>
        <dsp:cNvSpPr/>
      </dsp:nvSpPr>
      <dsp:spPr>
        <a:xfrm>
          <a:off x="1132457" y="990064"/>
          <a:ext cx="1680501" cy="13444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485" tIns="70485" rIns="70485" bIns="70485" numCol="1" spcCol="1270" anchor="ctr" anchorCtr="0">
          <a:noAutofit/>
        </a:bodyPr>
        <a:lstStyle/>
        <a:p>
          <a:pPr lvl="0" algn="ctr" defTabSz="1644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700" kern="1200" dirty="0" smtClean="0"/>
            <a:t>당위성 </a:t>
          </a:r>
          <a:endParaRPr lang="ko-KR" altLang="en-US" sz="3700" kern="1200" dirty="0"/>
        </a:p>
      </dsp:txBody>
      <dsp:txXfrm>
        <a:off x="1171833" y="1029440"/>
        <a:ext cx="1601749" cy="1265649"/>
      </dsp:txXfrm>
    </dsp:sp>
    <dsp:sp modelId="{4A2CB7A6-A96E-446C-A1A1-59C68361360D}">
      <dsp:nvSpPr>
        <dsp:cNvPr id="0" name=""/>
        <dsp:cNvSpPr/>
      </dsp:nvSpPr>
      <dsp:spPr>
        <a:xfrm rot="16200000">
          <a:off x="3195007" y="1099193"/>
          <a:ext cx="1356985" cy="50415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8D7107-2DC3-4108-B363-0F2B014C1CE0}">
      <dsp:nvSpPr>
        <dsp:cNvPr id="0" name=""/>
        <dsp:cNvSpPr/>
      </dsp:nvSpPr>
      <dsp:spPr>
        <a:xfrm>
          <a:off x="3033249" y="575"/>
          <a:ext cx="1680501" cy="13444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485" tIns="70485" rIns="70485" bIns="70485" numCol="1" spcCol="1270" anchor="ctr" anchorCtr="0">
          <a:noAutofit/>
        </a:bodyPr>
        <a:lstStyle/>
        <a:p>
          <a:pPr lvl="0" algn="ctr" defTabSz="1644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700" kern="1200" dirty="0" smtClean="0"/>
            <a:t>부모의 권리 </a:t>
          </a:r>
          <a:endParaRPr lang="ko-KR" altLang="en-US" sz="3700" kern="1200" dirty="0"/>
        </a:p>
      </dsp:txBody>
      <dsp:txXfrm>
        <a:off x="3072625" y="39951"/>
        <a:ext cx="1601749" cy="1265649"/>
      </dsp:txXfrm>
    </dsp:sp>
    <dsp:sp modelId="{4BC1962B-6CE9-42F7-8215-C1DFBB6FA3F2}">
      <dsp:nvSpPr>
        <dsp:cNvPr id="0" name=""/>
        <dsp:cNvSpPr/>
      </dsp:nvSpPr>
      <dsp:spPr>
        <a:xfrm rot="19500000">
          <a:off x="4540009" y="1799357"/>
          <a:ext cx="1356985" cy="50415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47A238-39E5-4382-BFEA-66EBD51569E7}">
      <dsp:nvSpPr>
        <dsp:cNvPr id="0" name=""/>
        <dsp:cNvSpPr/>
      </dsp:nvSpPr>
      <dsp:spPr>
        <a:xfrm>
          <a:off x="4934040" y="990064"/>
          <a:ext cx="1680501" cy="13444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485" tIns="70485" rIns="70485" bIns="70485" numCol="1" spcCol="1270" anchor="ctr" anchorCtr="0">
          <a:noAutofit/>
        </a:bodyPr>
        <a:lstStyle/>
        <a:p>
          <a:pPr lvl="0" algn="ctr" defTabSz="1644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700" kern="1200" dirty="0" smtClean="0"/>
            <a:t>부모의 의무 </a:t>
          </a:r>
          <a:endParaRPr lang="ko-KR" altLang="en-US" sz="3700" kern="1200" dirty="0"/>
        </a:p>
      </dsp:txBody>
      <dsp:txXfrm>
        <a:off x="4973416" y="1029440"/>
        <a:ext cx="1601749" cy="126564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7DBE0A-73AB-4E9C-8166-DDA202081014}">
      <dsp:nvSpPr>
        <dsp:cNvPr id="0" name=""/>
        <dsp:cNvSpPr/>
      </dsp:nvSpPr>
      <dsp:spPr>
        <a:xfrm>
          <a:off x="0" y="693711"/>
          <a:ext cx="774700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F8586A-2193-4C74-A3D9-54D20814B335}">
      <dsp:nvSpPr>
        <dsp:cNvPr id="0" name=""/>
        <dsp:cNvSpPr/>
      </dsp:nvSpPr>
      <dsp:spPr>
        <a:xfrm>
          <a:off x="387350" y="442791"/>
          <a:ext cx="5422900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4973" tIns="0" rIns="204973" bIns="0" numCol="1" spcCol="1270" anchor="ctr" anchorCtr="0">
          <a:noAutofit/>
        </a:bodyPr>
        <a:lstStyle/>
        <a:p>
          <a:pPr lvl="0" algn="l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700" kern="1200" dirty="0" smtClean="0"/>
            <a:t>자녀가 상속자의 위치에 서게 된다</a:t>
          </a:r>
          <a:r>
            <a:rPr lang="en-US" altLang="ko-KR" sz="1700" kern="1200" dirty="0" smtClean="0"/>
            <a:t>. </a:t>
          </a:r>
          <a:endParaRPr lang="ko-KR" altLang="en-US" sz="1700" kern="1200" dirty="0"/>
        </a:p>
      </dsp:txBody>
      <dsp:txXfrm>
        <a:off x="411848" y="467289"/>
        <a:ext cx="5373904" cy="452844"/>
      </dsp:txXfrm>
    </dsp:sp>
    <dsp:sp modelId="{28ED40AA-0168-4565-9DA6-EDE4577724C2}">
      <dsp:nvSpPr>
        <dsp:cNvPr id="0" name=""/>
        <dsp:cNvSpPr/>
      </dsp:nvSpPr>
      <dsp:spPr>
        <a:xfrm>
          <a:off x="0" y="1464831"/>
          <a:ext cx="774700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7C1206-3AEC-4A54-B762-6EC6723AC8F9}">
      <dsp:nvSpPr>
        <dsp:cNvPr id="0" name=""/>
        <dsp:cNvSpPr/>
      </dsp:nvSpPr>
      <dsp:spPr>
        <a:xfrm>
          <a:off x="387350" y="1213911"/>
          <a:ext cx="5422900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4973" tIns="0" rIns="204973" bIns="0" numCol="1" spcCol="1270" anchor="ctr" anchorCtr="0">
          <a:noAutofit/>
        </a:bodyPr>
        <a:lstStyle/>
        <a:p>
          <a:pPr lvl="0" algn="l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700" kern="1200" dirty="0" smtClean="0"/>
            <a:t>언약의 약속에 대한 상속자 </a:t>
          </a:r>
          <a:endParaRPr lang="ko-KR" altLang="en-US" sz="1700" kern="1200" dirty="0"/>
        </a:p>
      </dsp:txBody>
      <dsp:txXfrm>
        <a:off x="411848" y="1238409"/>
        <a:ext cx="5373904" cy="452844"/>
      </dsp:txXfrm>
    </dsp:sp>
    <dsp:sp modelId="{6316408D-5BF2-48D1-81CC-B991A5F2BAD5}">
      <dsp:nvSpPr>
        <dsp:cNvPr id="0" name=""/>
        <dsp:cNvSpPr/>
      </dsp:nvSpPr>
      <dsp:spPr>
        <a:xfrm>
          <a:off x="0" y="2235951"/>
          <a:ext cx="774700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167E05-856C-407E-B963-4539EF443FE5}">
      <dsp:nvSpPr>
        <dsp:cNvPr id="0" name=""/>
        <dsp:cNvSpPr/>
      </dsp:nvSpPr>
      <dsp:spPr>
        <a:xfrm>
          <a:off x="387350" y="1985031"/>
          <a:ext cx="5422900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4973" tIns="0" rIns="204973" bIns="0" numCol="1" spcCol="1270" anchor="ctr" anchorCtr="0">
          <a:noAutofit/>
        </a:bodyPr>
        <a:lstStyle/>
        <a:p>
          <a:pPr lvl="0" algn="l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700" kern="1200" dirty="0" smtClean="0"/>
            <a:t>삶 전체에 대한 약속과 그리스도의 은혜의 부요 보증 </a:t>
          </a:r>
          <a:endParaRPr lang="ko-KR" altLang="en-US" sz="1700" kern="1200" dirty="0"/>
        </a:p>
      </dsp:txBody>
      <dsp:txXfrm>
        <a:off x="411848" y="2009529"/>
        <a:ext cx="5373904" cy="452844"/>
      </dsp:txXfrm>
    </dsp:sp>
    <dsp:sp modelId="{22F1C859-41E5-401E-A017-42DEA8AE4906}">
      <dsp:nvSpPr>
        <dsp:cNvPr id="0" name=""/>
        <dsp:cNvSpPr/>
      </dsp:nvSpPr>
      <dsp:spPr>
        <a:xfrm>
          <a:off x="0" y="3007071"/>
          <a:ext cx="774700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78029E-0E4D-478D-A245-3AEF13466EFF}">
      <dsp:nvSpPr>
        <dsp:cNvPr id="0" name=""/>
        <dsp:cNvSpPr/>
      </dsp:nvSpPr>
      <dsp:spPr>
        <a:xfrm>
          <a:off x="387350" y="2756151"/>
          <a:ext cx="5422900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4973" tIns="0" rIns="204973" bIns="0" numCol="1" spcCol="1270" anchor="ctr" anchorCtr="0">
          <a:noAutofit/>
        </a:bodyPr>
        <a:lstStyle/>
        <a:p>
          <a:pPr lvl="0" algn="l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700" kern="1200" dirty="0" smtClean="0"/>
            <a:t>감사 의 요청 </a:t>
          </a:r>
          <a:endParaRPr lang="ko-KR" altLang="en-US" sz="1700" kern="1200" dirty="0"/>
        </a:p>
      </dsp:txBody>
      <dsp:txXfrm>
        <a:off x="411848" y="2780649"/>
        <a:ext cx="5373904" cy="4528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C295150-4FD7-4802-B0EB-D52217513A72}" type="datetime1">
              <a:rPr lang="en-US" smtClean="0"/>
              <a:pPr/>
              <a:t>3/31/2016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1895A-832A-4167-BE9B-7448CA062309}" type="datetime1">
              <a:rPr lang="en-US" smtClean="0"/>
              <a:pPr/>
              <a:t>3/31/2016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571FF-D602-4BB6-9683-7A1E909D4296}" type="datetime1">
              <a:rPr lang="en-US" smtClean="0"/>
              <a:pPr/>
              <a:t>3/31/2016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92BEB-5202-498C-89F7-BBD3BEE1B887}" type="datetime1">
              <a:rPr lang="en-US" smtClean="0"/>
              <a:pPr/>
              <a:t>3/31/2016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2B6C6-10FF-4510-A888-F0B9C6A788B0}" type="datetime1">
              <a:rPr lang="en-US" smtClean="0"/>
              <a:pPr/>
              <a:t>3/31/2016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47B31-A4E1-4FCE-8661-5EC33A675437}" type="datetime1">
              <a:rPr lang="en-US" smtClean="0"/>
              <a:pPr/>
              <a:t>3/31/2016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D832D-B7F8-4A85-B115-3F84BE9AC26D}" type="datetime1">
              <a:rPr lang="en-US" smtClean="0"/>
              <a:pPr/>
              <a:t>3/31/2016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B34F3-05F7-41C1-B84E-68CE2E00C83C}" type="datetime1">
              <a:rPr lang="en-US" smtClean="0"/>
              <a:pPr/>
              <a:t>3/31/2016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47F82-2B2E-4837-B3AB-C94C672FBECB}" type="datetime1">
              <a:rPr lang="en-US" smtClean="0"/>
              <a:pPr/>
              <a:t>3/31/2016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57738-F4B0-48EA-9B71-E0F723F8BF6C}" type="datetime1">
              <a:rPr lang="en-US" smtClean="0"/>
              <a:pPr/>
              <a:t>3/31/2016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0D5EF-7D26-425F-8C45-B9312ACE18BC}" type="datetime1">
              <a:rPr lang="en-US" smtClean="0"/>
              <a:pPr/>
              <a:t>3/31/2016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F1909345-DEE0-4B07-8E32-441AC9DA095E}" type="datetime1">
              <a:rPr lang="en-US" smtClean="0"/>
              <a:pPr/>
              <a:t>3/31/2016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1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1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1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1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1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1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1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1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1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개혁주의 교육신학 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smtClean="0"/>
              <a:t>은혜언약 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6123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8436625"/>
              </p:ext>
            </p:extLst>
          </p:nvPr>
        </p:nvGraphicFramePr>
        <p:xfrm>
          <a:off x="698500" y="2247900"/>
          <a:ext cx="7747000" cy="3878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언약의 개념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45866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dirty="0" smtClean="0"/>
              <a:t>하나님과 계약을 어긴 인간 사이의 은혜로운 계약</a:t>
            </a:r>
            <a:endParaRPr lang="en-US" altLang="ko-KR" dirty="0" smtClean="0"/>
          </a:p>
          <a:p>
            <a:r>
              <a:rPr lang="en-US" altLang="ko-KR" dirty="0" smtClean="0"/>
              <a:t>(1) </a:t>
            </a:r>
            <a:r>
              <a:rPr lang="ko-KR" altLang="en-US" dirty="0" smtClean="0"/>
              <a:t>하나님 편에서의 그리스도를 통한 구원의 약속</a:t>
            </a:r>
            <a:endParaRPr lang="en-US" altLang="ko-KR" dirty="0"/>
          </a:p>
          <a:p>
            <a:r>
              <a:rPr lang="en-US" altLang="ko-KR" dirty="0" smtClean="0"/>
              <a:t>(2) </a:t>
            </a:r>
            <a:r>
              <a:rPr lang="ko-KR" altLang="en-US" dirty="0" smtClean="0"/>
              <a:t>죄인 편에서의 믿음의 수납 </a:t>
            </a:r>
            <a:endParaRPr lang="en-US" altLang="ko-KR" dirty="0" smtClean="0"/>
          </a:p>
          <a:p>
            <a:r>
              <a:rPr lang="ko-KR" altLang="en-US" dirty="0" smtClean="0"/>
              <a:t>은혜 언약의 </a:t>
            </a:r>
            <a:r>
              <a:rPr lang="ko-KR" altLang="en-US" dirty="0" err="1" smtClean="0"/>
              <a:t>일방성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pPr marL="457200" indent="-457200">
              <a:buAutoNum type="arabicParenBoth"/>
            </a:pPr>
            <a:r>
              <a:rPr lang="ko-KR" altLang="en-US" dirty="0" smtClean="0"/>
              <a:t>인간은 하나님과의 관계에서 권리란 전혀 없다</a:t>
            </a:r>
            <a:r>
              <a:rPr lang="en-US" altLang="ko-KR" dirty="0" smtClean="0"/>
              <a:t>. </a:t>
            </a:r>
          </a:p>
          <a:p>
            <a:pPr marL="457200" indent="-457200">
              <a:buAutoNum type="arabicParenBoth"/>
            </a:pPr>
            <a:r>
              <a:rPr lang="ko-KR" altLang="en-US" dirty="0" smtClean="0"/>
              <a:t>하나님은 명령할 뿐이고 인간은 복종의 의무만이 있다</a:t>
            </a:r>
            <a:r>
              <a:rPr lang="en-US" altLang="ko-KR" dirty="0" smtClean="0"/>
              <a:t>. </a:t>
            </a:r>
          </a:p>
          <a:p>
            <a:pPr marL="457200" indent="-457200">
              <a:buAutoNum type="arabicParenBoth"/>
            </a:pPr>
            <a:r>
              <a:rPr lang="ko-KR" altLang="en-US" dirty="0" smtClean="0"/>
              <a:t>양편이 상이하다</a:t>
            </a:r>
            <a:r>
              <a:rPr lang="en-US" altLang="ko-KR" dirty="0" smtClean="0"/>
              <a:t>. </a:t>
            </a:r>
          </a:p>
          <a:p>
            <a:pPr marL="457200" indent="-457200">
              <a:buAutoNum type="arabicParenBoth"/>
            </a:pPr>
            <a:r>
              <a:rPr lang="ko-KR" altLang="en-US" dirty="0" smtClean="0"/>
              <a:t>하나님 편에서 담보물이나 보증인을 제공하신다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은혜 언약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22309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모든 요구는 신의 약속으로 덮여 있다</a:t>
            </a:r>
            <a:r>
              <a:rPr lang="en-US" altLang="ko-KR" dirty="0" smtClean="0"/>
              <a:t>. </a:t>
            </a:r>
          </a:p>
          <a:p>
            <a:r>
              <a:rPr lang="ko-KR" altLang="en-US" dirty="0" smtClean="0"/>
              <a:t>약속에는 죄의 용서가 들어있다</a:t>
            </a:r>
            <a:r>
              <a:rPr lang="en-US" altLang="ko-KR" dirty="0" smtClean="0"/>
              <a:t>. </a:t>
            </a:r>
          </a:p>
          <a:p>
            <a:r>
              <a:rPr lang="ko-KR" altLang="en-US" dirty="0" smtClean="0"/>
              <a:t>죄의 용서의 은혜는 양자의 은혜와 불가분이다</a:t>
            </a:r>
            <a:r>
              <a:rPr lang="en-US" altLang="ko-KR" dirty="0" smtClean="0"/>
              <a:t>. </a:t>
            </a:r>
          </a:p>
          <a:p>
            <a:r>
              <a:rPr lang="ko-KR" altLang="en-US" dirty="0" smtClean="0"/>
              <a:t>양자는 법정적 의미뿐만 아니라  중생과 성화의 과정을 포함한다</a:t>
            </a:r>
            <a:r>
              <a:rPr lang="en-US" altLang="ko-KR" dirty="0" smtClean="0"/>
              <a:t>. </a:t>
            </a:r>
          </a:p>
          <a:p>
            <a:pPr marL="457200" indent="-457200">
              <a:buAutoNum type="arabicParenR"/>
            </a:pPr>
            <a:r>
              <a:rPr lang="ko-KR" altLang="en-US" dirty="0" smtClean="0"/>
              <a:t>하나님은 변화시킬 수 있으시다</a:t>
            </a:r>
            <a:r>
              <a:rPr lang="en-US" altLang="ko-KR" dirty="0" smtClean="0"/>
              <a:t>. </a:t>
            </a:r>
          </a:p>
          <a:p>
            <a:pPr marL="457200" indent="-457200">
              <a:buAutoNum type="arabicParenR"/>
            </a:pPr>
            <a:r>
              <a:rPr lang="ko-KR" altLang="en-US" dirty="0" err="1" smtClean="0"/>
              <a:t>양자권은</a:t>
            </a:r>
            <a:r>
              <a:rPr lang="ko-KR" altLang="en-US" dirty="0" smtClean="0"/>
              <a:t> 특별한 상속권을 가진다</a:t>
            </a:r>
            <a:r>
              <a:rPr lang="en-US" altLang="ko-KR" dirty="0" smtClean="0"/>
              <a:t>. </a:t>
            </a:r>
          </a:p>
          <a:p>
            <a:endParaRPr lang="en-US" altLang="ko-KR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은혜언약의 약속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51806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dirty="0" smtClean="0"/>
              <a:t>언약의 조건에 대해 언급할 전제</a:t>
            </a:r>
            <a:r>
              <a:rPr lang="en-US" altLang="ko-KR" dirty="0" smtClean="0"/>
              <a:t> : </a:t>
            </a:r>
            <a:r>
              <a:rPr lang="ko-KR" altLang="en-US" dirty="0" smtClean="0"/>
              <a:t>  언약의 요구에 응답하기 위하여 위로부터의 힘을 덧입어야 한다</a:t>
            </a:r>
            <a:r>
              <a:rPr lang="en-US" altLang="ko-KR" dirty="0" smtClean="0"/>
              <a:t>. </a:t>
            </a:r>
          </a:p>
          <a:p>
            <a:r>
              <a:rPr lang="en-US" altLang="ko-KR" dirty="0" smtClean="0"/>
              <a:t>(1) </a:t>
            </a:r>
            <a:r>
              <a:rPr lang="ko-KR" altLang="en-US" dirty="0" smtClean="0"/>
              <a:t> 오직 믿음으로만 언약생활의 자각적인 참여자가 된다</a:t>
            </a:r>
            <a:r>
              <a:rPr lang="en-US" altLang="ko-KR" dirty="0" smtClean="0"/>
              <a:t>. </a:t>
            </a:r>
          </a:p>
          <a:p>
            <a:r>
              <a:rPr lang="ko-KR" altLang="en-US" dirty="0" smtClean="0"/>
              <a:t> </a:t>
            </a:r>
            <a:r>
              <a:rPr lang="en-US" altLang="ko-KR" dirty="0" smtClean="0"/>
              <a:t>(2) </a:t>
            </a:r>
            <a:r>
              <a:rPr lang="ko-KR" altLang="en-US" dirty="0" smtClean="0"/>
              <a:t>축복과 기쁨을 획득하게 되며 세상으로부터 구별된다</a:t>
            </a:r>
            <a:r>
              <a:rPr lang="en-US" altLang="ko-KR" dirty="0" smtClean="0"/>
              <a:t>. </a:t>
            </a:r>
          </a:p>
          <a:p>
            <a:r>
              <a:rPr lang="en-US" altLang="ko-KR" dirty="0" smtClean="0"/>
              <a:t>(3) </a:t>
            </a:r>
            <a:r>
              <a:rPr lang="ko-KR" altLang="en-US" dirty="0" smtClean="0"/>
              <a:t>복종의 생활을 통해서 성화를 획득한다</a:t>
            </a:r>
            <a:r>
              <a:rPr lang="en-US" altLang="ko-KR" dirty="0" smtClean="0"/>
              <a:t>. </a:t>
            </a:r>
          </a:p>
          <a:p>
            <a:endParaRPr lang="en-US" altLang="ko-KR" dirty="0"/>
          </a:p>
          <a:p>
            <a:r>
              <a:rPr lang="ko-KR" altLang="en-US" dirty="0" smtClean="0"/>
              <a:t>크리스천 부모의 경우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자녀들이 그들의 의무를 이해하도록 교육해야 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은혜의 언약의 요구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50098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4715024"/>
              </p:ext>
            </p:extLst>
          </p:nvPr>
        </p:nvGraphicFramePr>
        <p:xfrm>
          <a:off x="698500" y="2247900"/>
          <a:ext cx="7747000" cy="3878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세례의 형식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10101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366299"/>
              </p:ext>
            </p:extLst>
          </p:nvPr>
        </p:nvGraphicFramePr>
        <p:xfrm>
          <a:off x="698500" y="2247900"/>
          <a:ext cx="7747000" cy="3878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유아 세례의 약속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728385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 smtClean="0"/>
              <a:t> </a:t>
            </a:r>
            <a:r>
              <a:rPr lang="ko-KR" altLang="en-US" dirty="0" smtClean="0"/>
              <a:t>하나님은 언약의 자녀들에게 그들이 예수 그리스도를 믿음으로 구원에 이르고 죄에서 돌이켜 거룩한 성화의 삶을 살도록 요구하신다</a:t>
            </a:r>
            <a:r>
              <a:rPr lang="en-US" altLang="ko-KR" dirty="0" smtClean="0"/>
              <a:t>. </a:t>
            </a:r>
          </a:p>
          <a:p>
            <a:pPr marL="0" indent="0">
              <a:buNone/>
            </a:pPr>
            <a:endParaRPr lang="en-US" altLang="ko-KR" dirty="0" smtClean="0"/>
          </a:p>
          <a:p>
            <a:r>
              <a:rPr lang="en-US" altLang="ko-KR" dirty="0" smtClean="0"/>
              <a:t>1) </a:t>
            </a:r>
            <a:r>
              <a:rPr lang="ko-KR" altLang="en-US" dirty="0" smtClean="0"/>
              <a:t>믿음은 그리스도와 그의 구원의 축복을 붙드는 수납적 도구이다</a:t>
            </a:r>
            <a:r>
              <a:rPr lang="en-US" altLang="ko-KR" dirty="0" smtClean="0"/>
              <a:t>. </a:t>
            </a:r>
          </a:p>
          <a:p>
            <a:r>
              <a:rPr lang="en-US" altLang="ko-KR" dirty="0" smtClean="0"/>
              <a:t>2)  </a:t>
            </a:r>
            <a:r>
              <a:rPr lang="ko-KR" altLang="en-US" dirty="0" smtClean="0"/>
              <a:t>믿음은 새로운 복종의 원리로서의 적극적 도구이다</a:t>
            </a:r>
            <a:r>
              <a:rPr lang="en-US" altLang="ko-KR" dirty="0" smtClean="0"/>
              <a:t>. </a:t>
            </a:r>
          </a:p>
          <a:p>
            <a:pPr marL="0" indent="0">
              <a:buNone/>
            </a:pPr>
            <a:endParaRPr lang="en-US" altLang="ko-KR" dirty="0" smtClean="0"/>
          </a:p>
          <a:p>
            <a:r>
              <a:rPr lang="ko-KR" altLang="en-US" dirty="0" smtClean="0"/>
              <a:t>믿음은 언약 생활에 들어가는 유일한 조건이지만 언약의 유지는 성화의 삶에 의해서 보충되어져야 한다</a:t>
            </a:r>
            <a:r>
              <a:rPr lang="en-US" altLang="ko-KR" dirty="0" smtClean="0"/>
              <a:t>. </a:t>
            </a:r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4000" dirty="0" smtClean="0"/>
              <a:t>언약의 차원에서의 </a:t>
            </a:r>
            <a:r>
              <a:rPr lang="en-US" altLang="ko-KR" sz="4000" dirty="0" smtClean="0"/>
              <a:t/>
            </a:r>
            <a:br>
              <a:rPr lang="en-US" altLang="ko-KR" sz="4000" dirty="0" smtClean="0"/>
            </a:br>
            <a:r>
              <a:rPr lang="ko-KR" altLang="en-US" sz="4000" dirty="0" smtClean="0"/>
              <a:t>기독교교육의 필요성 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9764914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양장본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124</TotalTime>
  <Words>258</Words>
  <Application>Microsoft Office PowerPoint</Application>
  <PresentationFormat>화면 슬라이드 쇼(4:3)</PresentationFormat>
  <Paragraphs>47</Paragraphs>
  <Slides>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9" baseType="lpstr">
      <vt:lpstr>양장본</vt:lpstr>
      <vt:lpstr>개혁주의 교육신학 </vt:lpstr>
      <vt:lpstr>언약의 개념 </vt:lpstr>
      <vt:lpstr>은혜 언약 </vt:lpstr>
      <vt:lpstr>은혜언약의 약속 </vt:lpstr>
      <vt:lpstr>은혜의 언약의 요구 </vt:lpstr>
      <vt:lpstr>세례의 형식 </vt:lpstr>
      <vt:lpstr>유아 세례의 약속 </vt:lpstr>
      <vt:lpstr>언약의 차원에서의  기독교교육의 필요성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shinhye Yang</dc:creator>
  <cp:lastModifiedBy>shinhye Yang</cp:lastModifiedBy>
  <cp:revision>6</cp:revision>
  <dcterms:created xsi:type="dcterms:W3CDTF">2016-03-31T02:03:13Z</dcterms:created>
  <dcterms:modified xsi:type="dcterms:W3CDTF">2016-03-31T04:07:47Z</dcterms:modified>
</cp:coreProperties>
</file>